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64" r:id="rId19"/>
    <p:sldId id="256" r:id="rId20"/>
    <p:sldId id="262" r:id="rId21"/>
    <p:sldId id="257" r:id="rId22"/>
    <p:sldId id="258" r:id="rId23"/>
    <p:sldId id="259" r:id="rId24"/>
    <p:sldId id="260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29" autoAdjust="0"/>
  </p:normalViewPr>
  <p:slideViewPr>
    <p:cSldViewPr>
      <p:cViewPr varScale="1">
        <p:scale>
          <a:sx n="67" d="100"/>
          <a:sy n="67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9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5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8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5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5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3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9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8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6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4539-433B-4F5B-B390-4A54F87EDCD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A285-4954-4D0E-8831-2767748A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613" y="2957501"/>
            <a:ext cx="59186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Goudy Stout" panose="0202090407030B020401" pitchFamily="18" charset="0"/>
              </a:rPr>
              <a:t>WELCOME </a:t>
            </a:r>
            <a:r>
              <a:rPr lang="en-US" sz="2100" b="1">
                <a:solidFill>
                  <a:srgbClr val="FF0000"/>
                </a:solidFill>
                <a:latin typeface="Goudy Stout" panose="0202090407030B020401" pitchFamily="18" charset="0"/>
              </a:rPr>
              <a:t>TO  Grade 5 </a:t>
            </a:r>
            <a:endParaRPr lang="en-US" sz="2100" b="1" dirty="0">
              <a:solidFill>
                <a:srgbClr val="FF0000"/>
              </a:solidFill>
              <a:latin typeface="Goudy Stout" panose="0202090407030B020401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4348" y="4060272"/>
            <a:ext cx="534473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50" b="1" dirty="0" err="1">
                <a:solidFill>
                  <a:srgbClr val="0000CC"/>
                </a:solidFill>
                <a:latin typeface="Goudy Stout" panose="0202090407030B020401" pitchFamily="18" charset="0"/>
              </a:rPr>
              <a:t>Teache</a:t>
            </a:r>
            <a:r>
              <a:rPr lang="vi-VN" sz="1350" b="1" dirty="0">
                <a:solidFill>
                  <a:srgbClr val="0000CC"/>
                </a:solidFill>
                <a:latin typeface="Goudy Stout" panose="0202090407030B020401" pitchFamily="18" charset="0"/>
              </a:rPr>
              <a:t>R</a:t>
            </a:r>
            <a:r>
              <a:rPr lang="vi-VN" sz="1350" b="1">
                <a:solidFill>
                  <a:srgbClr val="0000CC"/>
                </a:solidFill>
                <a:latin typeface="Goudy Stout" panose="0202090407030B020401" pitchFamily="18" charset="0"/>
              </a:rPr>
              <a:t>: </a:t>
            </a:r>
            <a:r>
              <a:rPr lang="en-US" sz="1350" b="1">
                <a:solidFill>
                  <a:srgbClr val="0000CC"/>
                </a:solidFill>
                <a:latin typeface="Goudy Stout" panose="0202090407030B020401" pitchFamily="18" charset="0"/>
              </a:rPr>
              <a:t>Mrs Ly</a:t>
            </a:r>
            <a:endParaRPr lang="vi-VN" sz="1350" b="1" dirty="0">
              <a:solidFill>
                <a:srgbClr val="0000CC"/>
              </a:solidFill>
              <a:latin typeface="Goudy Stout" panose="0202090407030B020401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350" b="1">
                <a:solidFill>
                  <a:srgbClr val="0000CC"/>
                </a:solidFill>
                <a:latin typeface="Goudy Stout" panose="0202090407030B020401" pitchFamily="18" charset="0"/>
              </a:rPr>
              <a:t>Duong quang </a:t>
            </a:r>
            <a:r>
              <a:rPr lang="vi-VN" sz="1350" b="1">
                <a:solidFill>
                  <a:srgbClr val="0000CC"/>
                </a:solidFill>
                <a:latin typeface="Goudy Stout" panose="0202090407030B020401" pitchFamily="18" charset="0"/>
              </a:rPr>
              <a:t>PRIMARY </a:t>
            </a:r>
            <a:r>
              <a:rPr lang="vi-VN" sz="1350" b="1" dirty="0">
                <a:solidFill>
                  <a:srgbClr val="0000CC"/>
                </a:solidFill>
                <a:latin typeface="Goudy Stout" panose="0202090407030B020401" pitchFamily="18" charset="0"/>
              </a:rPr>
              <a:t>SCHOOL</a:t>
            </a:r>
            <a:endParaRPr lang="en-US" sz="1350" b="1" dirty="0">
              <a:solidFill>
                <a:srgbClr val="0000CC"/>
              </a:solidFill>
              <a:latin typeface="Goudy Stout" panose="0202090407030B020401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230436" y="1291070"/>
            <a:ext cx="679847" cy="107989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7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7680984" y="2876377"/>
            <a:ext cx="1079897" cy="1079897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142380" y="905145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763044" y="3481291"/>
            <a:ext cx="671513" cy="671513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407694" y="4699944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371600" y="3972346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223857" y="2445965"/>
            <a:ext cx="514350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143250" y="3416325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776015" y="2870771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 rot="5400000" flipH="1">
            <a:off x="1938107" y="1617516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3143250" y="1416075"/>
            <a:ext cx="628650" cy="7429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 rot="5400000" flipH="1">
            <a:off x="6556739" y="2039864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8" name="AutoShape 28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811647" y="1430546"/>
            <a:ext cx="1079897" cy="6858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6858000" y="4372396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20" name="Picture 35" descr="200463042511690x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57" y="2802377"/>
            <a:ext cx="914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3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an Transparent - Check For Understanding Clipart Transparent PNG -  500x400 - Free Download on Nice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22" y="2178809"/>
            <a:ext cx="5857875" cy="3228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84462" y="1219743"/>
            <a:ext cx="2076995" cy="6074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up</a:t>
            </a:r>
          </a:p>
        </p:txBody>
      </p:sp>
    </p:spTree>
    <p:extLst>
      <p:ext uri="{BB962C8B-B14F-4D97-AF65-F5344CB8AC3E}">
        <p14:creationId xmlns:p14="http://schemas.microsoft.com/office/powerpoint/2010/main" val="19040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/>
          <a:stretch/>
        </p:blipFill>
        <p:spPr>
          <a:xfrm>
            <a:off x="593834" y="1758000"/>
            <a:ext cx="1674995" cy="142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2654128" y="1809180"/>
            <a:ext cx="1674995" cy="1496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>
          <a:xfrm>
            <a:off x="4844908" y="1758001"/>
            <a:ext cx="1674995" cy="1552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/>
          <a:stretch/>
        </p:blipFill>
        <p:spPr>
          <a:xfrm>
            <a:off x="6905202" y="1809179"/>
            <a:ext cx="2037499" cy="158986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5896" y="3508326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matches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09142" y="3508326"/>
            <a:ext cx="2078502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</a:t>
            </a: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bike too fast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44908" y="3508326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</a:t>
            </a: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tree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12962" y="3533915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the stairs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1158" t="40090" r="25671" b="35446"/>
          <a:stretch/>
        </p:blipFill>
        <p:spPr>
          <a:xfrm>
            <a:off x="2077873" y="4248451"/>
            <a:ext cx="5828422" cy="1637215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781246">
            <a:off x="6300674" y="4493918"/>
            <a:ext cx="563115" cy="256739"/>
          </a:xfrm>
          <a:prstGeom prst="curvedDownArrow">
            <a:avLst>
              <a:gd name="adj1" fmla="val 25000"/>
              <a:gd name="adj2" fmla="val 50000"/>
              <a:gd name="adj3" fmla="val 517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781246">
            <a:off x="6232816" y="5405164"/>
            <a:ext cx="563115" cy="256739"/>
          </a:xfrm>
          <a:prstGeom prst="curvedDownArrow">
            <a:avLst>
              <a:gd name="adj1" fmla="val 25000"/>
              <a:gd name="adj2" fmla="val 50000"/>
              <a:gd name="adj3" fmla="val 517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792" y="3569864"/>
            <a:ext cx="1670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matches</a:t>
            </a:r>
          </a:p>
        </p:txBody>
      </p:sp>
    </p:spTree>
    <p:extLst>
      <p:ext uri="{BB962C8B-B14F-4D97-AF65-F5344CB8AC3E}">
        <p14:creationId xmlns:p14="http://schemas.microsoft.com/office/powerpoint/2010/main" val="24638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41185 0.165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48" y="1827168"/>
            <a:ext cx="5919107" cy="3869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3154681" y="1014005"/>
            <a:ext cx="2684417" cy="5682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107768" y="1582239"/>
            <a:ext cx="2233749" cy="1214846"/>
          </a:xfrm>
          <a:prstGeom prst="wedgeEllipseCallout">
            <a:avLst>
              <a:gd name="adj1" fmla="val 69437"/>
              <a:gd name="adj2" fmla="val 7361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__ !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014755" y="1298121"/>
            <a:ext cx="1949632" cy="724989"/>
          </a:xfrm>
          <a:prstGeom prst="wedgeRoundRectCallout">
            <a:avLst>
              <a:gd name="adj1" fmla="val -90682"/>
              <a:gd name="adj2" fmla="val 15033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I won’t !</a:t>
            </a:r>
          </a:p>
        </p:txBody>
      </p:sp>
    </p:spTree>
    <p:extLst>
      <p:ext uri="{BB962C8B-B14F-4D97-AF65-F5344CB8AC3E}">
        <p14:creationId xmlns:p14="http://schemas.microsoft.com/office/powerpoint/2010/main" val="14189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/>
          <a:stretch/>
        </p:blipFill>
        <p:spPr>
          <a:xfrm>
            <a:off x="593834" y="1758000"/>
            <a:ext cx="1674995" cy="142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2654128" y="1809180"/>
            <a:ext cx="1674995" cy="1496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>
          <a:xfrm>
            <a:off x="4844908" y="1758001"/>
            <a:ext cx="1674995" cy="1552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/>
          <a:stretch/>
        </p:blipFill>
        <p:spPr>
          <a:xfrm>
            <a:off x="6905202" y="1809179"/>
            <a:ext cx="2037499" cy="158986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5896" y="3508326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matches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09142" y="3508326"/>
            <a:ext cx="2078502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your bike too fast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44908" y="3508326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the tree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12962" y="3533915"/>
            <a:ext cx="1821977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down the stairs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793" y="3569864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with matches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/>
          <a:srcRect l="31158" t="40090" r="25671" b="35446"/>
          <a:stretch/>
        </p:blipFill>
        <p:spPr>
          <a:xfrm>
            <a:off x="2192173" y="4362751"/>
            <a:ext cx="5828422" cy="16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9387" r="-7302" b="-3426"/>
          <a:stretch/>
        </p:blipFill>
        <p:spPr>
          <a:xfrm>
            <a:off x="2184763" y="1807574"/>
            <a:ext cx="5182689" cy="3948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95598" y="1102178"/>
            <a:ext cx="2096588" cy="538844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14755" y="1298121"/>
            <a:ext cx="1949632" cy="724989"/>
          </a:xfrm>
          <a:prstGeom prst="wedgeRoundRectCallout">
            <a:avLst>
              <a:gd name="adj1" fmla="val -90682"/>
              <a:gd name="adj2" fmla="val 15033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____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63287" y="3946616"/>
            <a:ext cx="1949632" cy="724989"/>
          </a:xfrm>
          <a:prstGeom prst="wedgeRoundRectCallout">
            <a:avLst>
              <a:gd name="adj1" fmla="val 99268"/>
              <a:gd name="adj2" fmla="val 5169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_____ 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26572" y="2137410"/>
            <a:ext cx="2063931" cy="724989"/>
          </a:xfrm>
          <a:prstGeom prst="wedgeRoundRectCallout">
            <a:avLst>
              <a:gd name="adj1" fmla="val 65599"/>
              <a:gd name="adj2" fmla="val 128716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 with ___?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39297" y="2862399"/>
            <a:ext cx="1949632" cy="724989"/>
          </a:xfrm>
          <a:prstGeom prst="wedgeRoundRectCallout">
            <a:avLst>
              <a:gd name="adj1" fmla="val -90682"/>
              <a:gd name="adj2" fmla="val 15033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I won’t !</a:t>
            </a:r>
          </a:p>
        </p:txBody>
      </p:sp>
    </p:spTree>
    <p:extLst>
      <p:ext uri="{BB962C8B-B14F-4D97-AF65-F5344CB8AC3E}">
        <p14:creationId xmlns:p14="http://schemas.microsoft.com/office/powerpoint/2010/main" val="933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58" t="29112" r="29163" b="13979"/>
          <a:stretch/>
        </p:blipFill>
        <p:spPr>
          <a:xfrm>
            <a:off x="6124957" y="3918594"/>
            <a:ext cx="2404930" cy="168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43" y="3942395"/>
            <a:ext cx="2404929" cy="164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3" y="3939152"/>
            <a:ext cx="2404930" cy="161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62" y="1742846"/>
            <a:ext cx="2404929" cy="1656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14" y="1769551"/>
            <a:ext cx="2404930" cy="163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" y="1752931"/>
            <a:ext cx="2404930" cy="163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643903" y="2561664"/>
            <a:ext cx="1240491" cy="8471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1643903" y="1714500"/>
            <a:ext cx="1240491" cy="8471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403412" y="1712550"/>
            <a:ext cx="1240491" cy="8471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406031" y="2562659"/>
            <a:ext cx="1240491" cy="84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1317049" y="2277973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9660" y="2559714"/>
            <a:ext cx="1240491" cy="847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4499660" y="1712550"/>
            <a:ext cx="1240491" cy="8471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3259169" y="1710600"/>
            <a:ext cx="1240491" cy="847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3261788" y="2560709"/>
            <a:ext cx="1240491" cy="847165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4172806" y="2276023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49657" y="2562659"/>
            <a:ext cx="1240491" cy="8471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7349657" y="1715494"/>
            <a:ext cx="1240491" cy="8471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6109166" y="1713544"/>
            <a:ext cx="1240491" cy="8471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6111785" y="2563653"/>
            <a:ext cx="1240491" cy="84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7022803" y="2278967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43333" y="4753105"/>
            <a:ext cx="1240491" cy="847165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>
            <a:off x="1643333" y="3905940"/>
            <a:ext cx="1240491" cy="84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/>
        </p:nvSpPr>
        <p:spPr>
          <a:xfrm>
            <a:off x="402842" y="3903990"/>
            <a:ext cx="1240491" cy="8471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>
            <a:off x="405461" y="4754100"/>
            <a:ext cx="1240491" cy="847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1316479" y="4469413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46337" y="4751155"/>
            <a:ext cx="1240491" cy="84716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4546337" y="3903990"/>
            <a:ext cx="1240491" cy="847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3315643" y="3902040"/>
            <a:ext cx="1240491" cy="84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3308465" y="4752150"/>
            <a:ext cx="1240491" cy="847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4219483" y="4467463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13317" y="4765759"/>
            <a:ext cx="1240491" cy="8471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7313317" y="3918594"/>
            <a:ext cx="1240491" cy="84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6072826" y="3916644"/>
            <a:ext cx="1240491" cy="847165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6075445" y="4766754"/>
            <a:ext cx="1240491" cy="8471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/>
          <p:cNvSpPr/>
          <p:nvPr/>
        </p:nvSpPr>
        <p:spPr>
          <a:xfrm>
            <a:off x="6986463" y="4482067"/>
            <a:ext cx="630527" cy="640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449286" y="1004208"/>
            <a:ext cx="3705928" cy="519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36478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0533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2709" y="2767406"/>
            <a:ext cx="70193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Forte" panose="03060902040502070203" pitchFamily="66" charset="0"/>
              </a:rPr>
              <a:t>Thank you </a:t>
            </a:r>
          </a:p>
          <a:p>
            <a:r>
              <a:rPr lang="en-US" sz="4950" dirty="0">
                <a:solidFill>
                  <a:srgbClr val="FF0000"/>
                </a:solidFill>
                <a:latin typeface="Forte" panose="03060902040502070203" pitchFamily="66" charset="0"/>
              </a:rPr>
              <a:t>                and goodbye !</a:t>
            </a:r>
          </a:p>
        </p:txBody>
      </p:sp>
    </p:spTree>
    <p:extLst>
      <p:ext uri="{BB962C8B-B14F-4D97-AF65-F5344CB8AC3E}">
        <p14:creationId xmlns:p14="http://schemas.microsoft.com/office/powerpoint/2010/main" val="29369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6573" y="75270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Review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 12: </a:t>
            </a:r>
            <a:b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1905000"/>
            <a:ext cx="5292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Don’t ride your bike too fast!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829580"/>
            <a:ext cx="4704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I/ Vocabulary and Grammar: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667780"/>
            <a:ext cx="241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895600" y="2514600"/>
            <a:ext cx="2618536" cy="17481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Dangerous activities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.sachmem.vn/public/images/TA5T2SHS/U12-L1-2-1-b13747f6930eaf7f06c83627a4bcb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42520"/>
            <a:ext cx="2438400" cy="22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8825" y="2702868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play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with matches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.sachmem.vn/public/images/TA5T2SHS/U12-L1-2-2-edcaa4628b10cd138bc4284683e21b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77691"/>
            <a:ext cx="3095694" cy="17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" y="5024735"/>
            <a:ext cx="317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ride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your bike too fast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s.sachmem.vn/public/images/TA5T2SHS/U12-L1-2-3-acd7f45a4a0d692169ab2887961bab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30" y="609600"/>
            <a:ext cx="3009900" cy="27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24600" y="685800"/>
            <a:ext cx="198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climb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tree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s.sachmem.vn/public/images/TA5T2SHS/U12-L1-2-4-768c401a05aebf77aa82b2aa2363c1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343400"/>
            <a:ext cx="3009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38179" y="4542288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down the stairs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381000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play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with the knife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 descr="https://s.sachmem.vn/public/images/TA5T2SHS/U12-L1-1-3-74a14ccc6b51f8154b648498bf87d72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0400" y="4925520"/>
            <a:ext cx="2886006" cy="19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7160" y="4495800"/>
            <a:ext cx="2225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touch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stove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https://s.sachmem.vn/public/images/TA5T2SHS/U12-L1-4-2-b6e5e2534f452925f2113375ce27c78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2362200" cy="17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6" grpId="0"/>
      <p:bldP spid="18" grpId="0"/>
      <p:bldP spid="20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lking co l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24" y="1165860"/>
            <a:ext cx="8334308" cy="46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4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71800" y="2590800"/>
            <a:ext cx="3162300" cy="1600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bad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things can happen...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s.sachmem.vn/public/images/TA5T2SHS/U12-L1-2-1-b13747f6930eaf7f06c83627a4bcb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6333"/>
            <a:ext cx="2438400" cy="22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s.sachmem.vn/public/images/TA5T2SHS/U12-L1-1-3-74a14ccc6b51f8154b648498bf87d7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4849320"/>
            <a:ext cx="2514600" cy="19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1243" y="4262735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burn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s.sachmem.vn/public/images/TA5T2SHS/U12-L1-2-3-acd7f45a4a0d692169ab2887961bab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685800"/>
            <a:ext cx="3009900" cy="27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.sachmem.vn/public/images/TA5T2SHS/U12-L1-2-4-768c401a05aebf77aa82b2aa2363c1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41" y="4191000"/>
            <a:ext cx="3009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4600" y="3657600"/>
            <a:ext cx="275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break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your leg/arm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4" descr="https://s.sachmem.vn/public/images/TA5T2SHS/U12-L1-4-2-b6e5e2534f452925f2113375ce27c78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362200" cy="17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15874" y="197673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yourself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.sachmem.vn/public/images/TA5T2SHS/U12-L1-4-7-1b22344a70fdbfd8a941dd49903ea0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49" y="4262735"/>
            <a:ext cx="2294951" cy="19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52800" y="6243935"/>
            <a:ext cx="246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fall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off your bike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Grammar: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Review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00200"/>
            <a:ext cx="508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Give and respond the warnings: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667000"/>
            <a:ext cx="5020926" cy="1569660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play with matches.</a:t>
            </a:r>
          </a:p>
          <a:p>
            <a:pPr>
              <a:lnSpc>
                <a:spcPct val="150000"/>
              </a:lnSpc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57600" y="3505200"/>
            <a:ext cx="3124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62800" y="3276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4350603"/>
            <a:ext cx="5721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Ask &amp; answer about the reason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why you shouldn’t do dangerous things: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5181600"/>
            <a:ext cx="3036985" cy="1569660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climb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tree?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3453825"/>
            <a:ext cx="2765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Ok, I won’t.</a:t>
            </a:r>
          </a:p>
        </p:txBody>
      </p:sp>
      <p:pic>
        <p:nvPicPr>
          <p:cNvPr id="4098" name="Picture 2" descr="https://s.sachmem.vn/public/images/TA5T2SHS/U12-L1-4-3-b7a566850f2aaddbe6f408ebf79922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09977"/>
            <a:ext cx="20097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2-L1-4-4-120101a3899ac55a2e6ee956569ad9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009977"/>
            <a:ext cx="20097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1400" y="2768025"/>
            <a:ext cx="33110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climb the tree.     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05200" y="5943600"/>
            <a:ext cx="23830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31949" y="6629400"/>
            <a:ext cx="23830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s://s.sachmem.vn/public/images/TA5T2SHS/U12-L1-4-2-b6e5e2534f452925f2113375ce27c7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87" y="3785204"/>
            <a:ext cx="20097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505337" y="5344180"/>
            <a:ext cx="32002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play with the knife?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8676" y="6092371"/>
            <a:ext cx="5426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Because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 may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break your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leg.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3370012" y="6019800"/>
            <a:ext cx="25735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cut yourself.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9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25" grpId="0"/>
      <p:bldP spid="26" grpId="0"/>
      <p:bldP spid="27" grpId="0" animBg="1"/>
      <p:bldP spid="8" grpId="0"/>
      <p:bldP spid="10" grpId="0" animBg="1"/>
      <p:bldP spid="30" grpId="0" animBg="1"/>
      <p:bldP spid="16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59561"/>
            <a:ext cx="77724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Review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05580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Phonics: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036618"/>
            <a:ext cx="50292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Don’t play with the knife!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048000"/>
            <a:ext cx="50292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Don’t play with the knife!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114800"/>
            <a:ext cx="50292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Why shouldn’t I play with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the  knife?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991380"/>
            <a:ext cx="25908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Ok. I won’t.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3048000"/>
            <a:ext cx="25908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Ok. I won’t.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4114800"/>
            <a:ext cx="3200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Because you may cut yourself.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522893"/>
            <a:ext cx="50292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Why shouldn’t I play with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the  stove?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446693"/>
            <a:ext cx="3200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Because you may get a burn.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rved Down Arrow 2"/>
          <p:cNvSpPr/>
          <p:nvPr/>
        </p:nvSpPr>
        <p:spPr>
          <a:xfrm>
            <a:off x="5562600" y="1464093"/>
            <a:ext cx="457200" cy="19558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>
            <a:off x="6954982" y="1545595"/>
            <a:ext cx="457200" cy="1955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548" y="1343469"/>
            <a:ext cx="525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Listen and mark           or            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19600" y="2222028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>
            <a:off x="4374573" y="3190220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>
            <a:off x="7879125" y="3201424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>
            <a:off x="3276600" y="4624863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>
            <a:off x="3276600" y="6140118"/>
            <a:ext cx="381000" cy="1081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>
            <a:off x="7886052" y="4608358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>
            <a:off x="7695552" y="5923746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>
            <a:off x="7879125" y="2158056"/>
            <a:ext cx="381000" cy="216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447800"/>
            <a:ext cx="219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II/ Exercises: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22860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Review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543800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115580"/>
            <a:ext cx="340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play 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 matches.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063" y="5877580"/>
            <a:ext cx="430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play 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your bike (too fast).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3463" y="5115580"/>
            <a:ext cx="273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climb 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tree.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3463" y="5943600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run 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down the stairs.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3341"/>
            <a:ext cx="8229600" cy="37625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1828800"/>
            <a:ext cx="7620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10200" y="1686580"/>
            <a:ext cx="126348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cutting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90800" y="2286000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9000" y="2133600"/>
            <a:ext cx="864339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57400" y="2743200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10200" y="2590800"/>
            <a:ext cx="67512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3276600"/>
            <a:ext cx="7620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94713" y="3048000"/>
            <a:ext cx="1301959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himself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33600" y="3733800"/>
            <a:ext cx="9144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10200" y="3591580"/>
            <a:ext cx="744114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7407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Reorder the words given to make a sentence: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81780"/>
            <a:ext cx="583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go/ we/ barefoot?/ shouldn’t/ Why/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667000"/>
            <a:ext cx="812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may happen/ when/ What/ you/ that small branch?/ climb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972580"/>
            <a:ext cx="6903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Be/ the neighbor’s/ with/ kittens!/ careful/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057400"/>
            <a:ext cx="542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Why shouldn’t we go barefoot?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286780"/>
            <a:ext cx="903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What may happen when you climb that small branch?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505980"/>
            <a:ext cx="6490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 careful with the neighbor’s kittens!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5115580"/>
            <a:ext cx="921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may happen/ when/ What/ I play/ the sharp knife/ with/?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791200"/>
            <a:ext cx="869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What may happen when I play with the sharp knife?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th bai m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093" y="1126672"/>
            <a:ext cx="8099175" cy="45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70" t="20289" r="50489" b="36427"/>
          <a:stretch/>
        </p:blipFill>
        <p:spPr>
          <a:xfrm>
            <a:off x="646957" y="1445078"/>
            <a:ext cx="3624598" cy="2500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456" t="53125" r="45297" b="11488"/>
          <a:stretch/>
        </p:blipFill>
        <p:spPr>
          <a:xfrm>
            <a:off x="646957" y="3945724"/>
            <a:ext cx="3624598" cy="2055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3217" t="27379" r="22378" b="23740"/>
          <a:stretch/>
        </p:blipFill>
        <p:spPr>
          <a:xfrm>
            <a:off x="4516483" y="3945724"/>
            <a:ext cx="4300945" cy="2133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228" t="20289" r="21031" b="36427"/>
          <a:stretch/>
        </p:blipFill>
        <p:spPr>
          <a:xfrm>
            <a:off x="4516483" y="1445078"/>
            <a:ext cx="3909060" cy="241150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81000" y="304800"/>
            <a:ext cx="4419600" cy="361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 LISTEN &amp; REPEAT.</a:t>
            </a:r>
          </a:p>
        </p:txBody>
      </p:sp>
      <p:pic>
        <p:nvPicPr>
          <p:cNvPr id="4" name="par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4355" y="987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0770" t="20289" r="50489" b="36427"/>
          <a:stretch/>
        </p:blipFill>
        <p:spPr>
          <a:xfrm>
            <a:off x="707469" y="1144730"/>
            <a:ext cx="2814850" cy="2383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l="20456" t="53125" r="45297" b="11488"/>
          <a:stretch/>
        </p:blipFill>
        <p:spPr>
          <a:xfrm>
            <a:off x="646957" y="4034865"/>
            <a:ext cx="2892016" cy="19150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997408" y="1140079"/>
            <a:ext cx="2173127" cy="301213"/>
          </a:xfrm>
          <a:prstGeom prst="wedgeRoundRectCallout">
            <a:avLst>
              <a:gd name="adj1" fmla="val -14409"/>
              <a:gd name="adj2" fmla="val 1031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/>
          <a:srcRect l="43217" t="27379" r="22378" b="23740"/>
          <a:stretch/>
        </p:blipFill>
        <p:spPr>
          <a:xfrm>
            <a:off x="5081618" y="4021728"/>
            <a:ext cx="3343925" cy="1948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50228" t="20289" r="21031" b="36427"/>
          <a:stretch/>
        </p:blipFill>
        <p:spPr>
          <a:xfrm>
            <a:off x="5183275" y="1019778"/>
            <a:ext cx="2814851" cy="229423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48090" y="3118606"/>
            <a:ext cx="1890200" cy="363814"/>
          </a:xfrm>
          <a:prstGeom prst="wedgeRoundRectCallout">
            <a:avLst>
              <a:gd name="adj1" fmla="val -2172"/>
              <a:gd name="adj2" fmla="val -937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473215" y="1023494"/>
            <a:ext cx="2089183" cy="485927"/>
          </a:xfrm>
          <a:prstGeom prst="wedgeRoundRectCallout">
            <a:avLst>
              <a:gd name="adj1" fmla="val -19093"/>
              <a:gd name="adj2" fmla="val 1079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114894" y="4034866"/>
            <a:ext cx="1499118" cy="506109"/>
          </a:xfrm>
          <a:prstGeom prst="wedgeRoundRectCallout">
            <a:avLst>
              <a:gd name="adj1" fmla="val -58400"/>
              <a:gd name="adj2" fmla="val -167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452441" y="5399331"/>
            <a:ext cx="1161572" cy="530959"/>
          </a:xfrm>
          <a:prstGeom prst="wedgeRoundRectCallout">
            <a:avLst>
              <a:gd name="adj1" fmla="val -43708"/>
              <a:gd name="adj2" fmla="val -646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476603" y="4053827"/>
            <a:ext cx="2419894" cy="487148"/>
          </a:xfrm>
          <a:prstGeom prst="wedgeRoundRectCallout">
            <a:avLst>
              <a:gd name="adj1" fmla="val -15589"/>
              <a:gd name="adj2" fmla="val 74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906985" y="5618662"/>
            <a:ext cx="1391195" cy="331222"/>
          </a:xfrm>
          <a:prstGeom prst="wedgeRoundRectCallout">
            <a:avLst>
              <a:gd name="adj1" fmla="val -45648"/>
              <a:gd name="adj2" fmla="val -1300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0890" y="436146"/>
            <a:ext cx="4393510" cy="501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 LISTEN &amp; REPEAT.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465423" y="2115943"/>
            <a:ext cx="431074" cy="331222"/>
          </a:xfrm>
          <a:prstGeom prst="wedgeRoundRectCallout">
            <a:avLst>
              <a:gd name="adj1" fmla="val -75034"/>
              <a:gd name="adj2" fmla="val 1095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7408" y="1148458"/>
            <a:ext cx="22349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doing, Mary?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87146" y="3138138"/>
            <a:ext cx="2012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cutting the cabbage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65200" y="1014951"/>
            <a:ext cx="2089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play with the knife!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86271" y="2130431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82955" y="4061329"/>
            <a:ext cx="16482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</a:t>
            </a:r>
          </a:p>
          <a:p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stove?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59831" y="5452142"/>
            <a:ext cx="12378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cook</a:t>
            </a:r>
          </a:p>
          <a:p>
            <a:r>
              <a:rPr lang="en-US" sz="1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cabbage.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79089" y="4033903"/>
            <a:ext cx="18149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touch the stove!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76079" y="5644975"/>
            <a:ext cx="10358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I won’t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8419" y="1201736"/>
            <a:ext cx="17909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may cut yourself.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72581" y="4256927"/>
            <a:ext cx="16803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may get a burn.</a:t>
            </a:r>
          </a:p>
        </p:txBody>
      </p:sp>
    </p:spTree>
    <p:extLst>
      <p:ext uri="{BB962C8B-B14F-4D97-AF65-F5344CB8AC3E}">
        <p14:creationId xmlns:p14="http://schemas.microsoft.com/office/powerpoint/2010/main" val="33697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 are you doing  ma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m cutting the cab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t play with the kn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 may cut ur s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are you doing with the st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 want to cook the cabb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n't touch the st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 may get a bu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k i w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/>
          <a:stretch/>
        </p:blipFill>
        <p:spPr>
          <a:xfrm>
            <a:off x="2592451" y="1714497"/>
            <a:ext cx="3540560" cy="3022422"/>
          </a:xfrm>
          <a:prstGeom prst="rect">
            <a:avLst/>
          </a:prstGeom>
        </p:spPr>
      </p:pic>
      <p:pic>
        <p:nvPicPr>
          <p:cNvPr id="5" name="play with match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1897" y="4921015"/>
            <a:ext cx="457200" cy="457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1200" y="5184305"/>
            <a:ext cx="3124785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matches</a:t>
            </a:r>
          </a:p>
        </p:txBody>
      </p:sp>
    </p:spTree>
    <p:extLst>
      <p:ext uri="{BB962C8B-B14F-4D97-AF65-F5344CB8AC3E}">
        <p14:creationId xmlns:p14="http://schemas.microsoft.com/office/powerpoint/2010/main" val="39885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2609274" y="1642629"/>
            <a:ext cx="3594013" cy="32118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09800" y="4977898"/>
            <a:ext cx="3158573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bike too fast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5" name="ride your bike too fa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8043" y="50154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>
          <a:xfrm>
            <a:off x="2905074" y="1730696"/>
            <a:ext cx="3327466" cy="30845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7000" y="4958303"/>
            <a:ext cx="2736053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5" name="climb the tr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5339" y="495830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/>
          <a:stretch/>
        </p:blipFill>
        <p:spPr>
          <a:xfrm>
            <a:off x="2114398" y="1744033"/>
            <a:ext cx="4302731" cy="33574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14398" y="5179835"/>
            <a:ext cx="2948649" cy="419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the stairs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9432" y="969844"/>
            <a:ext cx="2692022" cy="511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5" name="run down the stai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3317" y="51798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557</Words>
  <Application>Microsoft Office PowerPoint</Application>
  <PresentationFormat>On-screen Show (4:3)</PresentationFormat>
  <Paragraphs>116</Paragraphs>
  <Slides>25</Slides>
  <Notes>0</Notes>
  <HiddenSlides>4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Forte</vt:lpstr>
      <vt:lpstr>Goudy Stout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Sunday, April 5th 2020 Review unit 12</dc:title>
  <dc:creator>khanhdzai</dc:creator>
  <cp:lastModifiedBy>Admin</cp:lastModifiedBy>
  <cp:revision>59</cp:revision>
  <dcterms:created xsi:type="dcterms:W3CDTF">2020-04-05T03:03:07Z</dcterms:created>
  <dcterms:modified xsi:type="dcterms:W3CDTF">2022-02-13T07:52:05Z</dcterms:modified>
</cp:coreProperties>
</file>